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hrikhand" charset="1" panose="02000000000000000000"/>
      <p:regular r:id="rId11"/>
    </p:embeddedFont>
    <p:embeddedFont>
      <p:font typeface="Norwester" charset="1" panose="00000506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png" Type="http://schemas.openxmlformats.org/officeDocument/2006/relationships/image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1" t="0" r="-96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0917" y="1102886"/>
            <a:ext cx="3746166" cy="2393384"/>
          </a:xfrm>
          <a:custGeom>
            <a:avLst/>
            <a:gdLst/>
            <a:ahLst/>
            <a:cxnLst/>
            <a:rect r="r" b="b" t="t" l="l"/>
            <a:pathLst>
              <a:path h="2393384" w="3746166">
                <a:moveTo>
                  <a:pt x="0" y="0"/>
                </a:moveTo>
                <a:lnTo>
                  <a:pt x="3746166" y="0"/>
                </a:lnTo>
                <a:lnTo>
                  <a:pt x="3746166" y="2393384"/>
                </a:lnTo>
                <a:lnTo>
                  <a:pt x="0" y="2393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7785" y="3705820"/>
            <a:ext cx="3334244" cy="2222829"/>
          </a:xfrm>
          <a:custGeom>
            <a:avLst/>
            <a:gdLst/>
            <a:ahLst/>
            <a:cxnLst/>
            <a:rect r="r" b="b" t="t" l="l"/>
            <a:pathLst>
              <a:path h="2222829" w="3334244">
                <a:moveTo>
                  <a:pt x="0" y="0"/>
                </a:moveTo>
                <a:lnTo>
                  <a:pt x="3334244" y="0"/>
                </a:lnTo>
                <a:lnTo>
                  <a:pt x="3334244" y="2222829"/>
                </a:lnTo>
                <a:lnTo>
                  <a:pt x="0" y="2222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91605" y="3723320"/>
            <a:ext cx="2116746" cy="2307874"/>
          </a:xfrm>
          <a:custGeom>
            <a:avLst/>
            <a:gdLst/>
            <a:ahLst/>
            <a:cxnLst/>
            <a:rect r="r" b="b" t="t" l="l"/>
            <a:pathLst>
              <a:path h="2307874" w="2116746">
                <a:moveTo>
                  <a:pt x="0" y="0"/>
                </a:moveTo>
                <a:lnTo>
                  <a:pt x="2116746" y="0"/>
                </a:lnTo>
                <a:lnTo>
                  <a:pt x="2116746" y="2307874"/>
                </a:lnTo>
                <a:lnTo>
                  <a:pt x="0" y="230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2942" y="6259794"/>
            <a:ext cx="3773000" cy="1973874"/>
          </a:xfrm>
          <a:custGeom>
            <a:avLst/>
            <a:gdLst/>
            <a:ahLst/>
            <a:cxnLst/>
            <a:rect r="r" b="b" t="t" l="l"/>
            <a:pathLst>
              <a:path h="1973874" w="3773000">
                <a:moveTo>
                  <a:pt x="0" y="0"/>
                </a:moveTo>
                <a:lnTo>
                  <a:pt x="3773000" y="0"/>
                </a:lnTo>
                <a:lnTo>
                  <a:pt x="3773000" y="1973874"/>
                </a:lnTo>
                <a:lnTo>
                  <a:pt x="0" y="1973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4903" y="8119588"/>
            <a:ext cx="6181773" cy="1740882"/>
          </a:xfrm>
          <a:custGeom>
            <a:avLst/>
            <a:gdLst/>
            <a:ahLst/>
            <a:cxnLst/>
            <a:rect r="r" b="b" t="t" l="l"/>
            <a:pathLst>
              <a:path h="1740882" w="6181773">
                <a:moveTo>
                  <a:pt x="0" y="0"/>
                </a:moveTo>
                <a:lnTo>
                  <a:pt x="6181772" y="0"/>
                </a:lnTo>
                <a:lnTo>
                  <a:pt x="6181772" y="1740882"/>
                </a:lnTo>
                <a:lnTo>
                  <a:pt x="0" y="1740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30139" y="6316835"/>
            <a:ext cx="4322931" cy="1859793"/>
          </a:xfrm>
          <a:custGeom>
            <a:avLst/>
            <a:gdLst/>
            <a:ahLst/>
            <a:cxnLst/>
            <a:rect r="r" b="b" t="t" l="l"/>
            <a:pathLst>
              <a:path h="1859793" w="4322931">
                <a:moveTo>
                  <a:pt x="0" y="0"/>
                </a:moveTo>
                <a:lnTo>
                  <a:pt x="4322931" y="0"/>
                </a:lnTo>
                <a:lnTo>
                  <a:pt x="4322931" y="1859793"/>
                </a:lnTo>
                <a:lnTo>
                  <a:pt x="0" y="1859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6754" y="6765224"/>
            <a:ext cx="4210669" cy="963014"/>
          </a:xfrm>
          <a:custGeom>
            <a:avLst/>
            <a:gdLst/>
            <a:ahLst/>
            <a:cxnLst/>
            <a:rect r="r" b="b" t="t" l="l"/>
            <a:pathLst>
              <a:path h="963014" w="4210669">
                <a:moveTo>
                  <a:pt x="0" y="0"/>
                </a:moveTo>
                <a:lnTo>
                  <a:pt x="4210670" y="0"/>
                </a:lnTo>
                <a:lnTo>
                  <a:pt x="4210670" y="963015"/>
                </a:lnTo>
                <a:lnTo>
                  <a:pt x="0" y="9630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08351" y="7592201"/>
            <a:ext cx="3139617" cy="3139617"/>
          </a:xfrm>
          <a:custGeom>
            <a:avLst/>
            <a:gdLst/>
            <a:ahLst/>
            <a:cxnLst/>
            <a:rect r="r" b="b" t="t" l="l"/>
            <a:pathLst>
              <a:path h="3139617" w="3139617">
                <a:moveTo>
                  <a:pt x="0" y="0"/>
                </a:moveTo>
                <a:lnTo>
                  <a:pt x="3139617" y="0"/>
                </a:lnTo>
                <a:lnTo>
                  <a:pt x="3139617" y="3139617"/>
                </a:lnTo>
                <a:lnTo>
                  <a:pt x="0" y="3139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3188" y="6279612"/>
            <a:ext cx="4846843" cy="1884323"/>
          </a:xfrm>
          <a:custGeom>
            <a:avLst/>
            <a:gdLst/>
            <a:ahLst/>
            <a:cxnLst/>
            <a:rect r="r" b="b" t="t" l="l"/>
            <a:pathLst>
              <a:path h="1884323" w="4846843">
                <a:moveTo>
                  <a:pt x="0" y="0"/>
                </a:moveTo>
                <a:lnTo>
                  <a:pt x="4846843" y="0"/>
                </a:lnTo>
                <a:lnTo>
                  <a:pt x="4846843" y="1884323"/>
                </a:lnTo>
                <a:lnTo>
                  <a:pt x="0" y="18843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91573" y="188430"/>
            <a:ext cx="5504855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Shrikhand"/>
              </a:rPr>
              <a:t>Platinum Sponsors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83900" y="8758149"/>
            <a:ext cx="3270796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Norwester"/>
              </a:rPr>
              <a:t>Stefan Suhani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38625" y="2393287"/>
            <a:ext cx="3190875" cy="3190875"/>
          </a:xfrm>
          <a:custGeom>
            <a:avLst/>
            <a:gdLst/>
            <a:ahLst/>
            <a:cxnLst/>
            <a:rect r="r" b="b" t="t" l="l"/>
            <a:pathLst>
              <a:path h="3190875" w="3190875">
                <a:moveTo>
                  <a:pt x="0" y="0"/>
                </a:moveTo>
                <a:lnTo>
                  <a:pt x="3190875" y="0"/>
                </a:lnTo>
                <a:lnTo>
                  <a:pt x="3190875" y="3190874"/>
                </a:lnTo>
                <a:lnTo>
                  <a:pt x="0" y="3190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8179" y="2393287"/>
            <a:ext cx="4153560" cy="3190875"/>
          </a:xfrm>
          <a:custGeom>
            <a:avLst/>
            <a:gdLst/>
            <a:ahLst/>
            <a:cxnLst/>
            <a:rect r="r" b="b" t="t" l="l"/>
            <a:pathLst>
              <a:path h="3190875" w="4153560">
                <a:moveTo>
                  <a:pt x="0" y="0"/>
                </a:moveTo>
                <a:lnTo>
                  <a:pt x="4153560" y="0"/>
                </a:lnTo>
                <a:lnTo>
                  <a:pt x="4153560" y="3190874"/>
                </a:lnTo>
                <a:lnTo>
                  <a:pt x="0" y="319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176" r="0" b="-1270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88483" y="4995841"/>
            <a:ext cx="5291159" cy="5291159"/>
          </a:xfrm>
          <a:custGeom>
            <a:avLst/>
            <a:gdLst/>
            <a:ahLst/>
            <a:cxnLst/>
            <a:rect r="r" b="b" t="t" l="l"/>
            <a:pathLst>
              <a:path h="5291159" w="5291159">
                <a:moveTo>
                  <a:pt x="0" y="0"/>
                </a:moveTo>
                <a:lnTo>
                  <a:pt x="5291159" y="0"/>
                </a:lnTo>
                <a:lnTo>
                  <a:pt x="5291159" y="5291159"/>
                </a:lnTo>
                <a:lnTo>
                  <a:pt x="0" y="529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4201" y="6857419"/>
            <a:ext cx="5521516" cy="1568003"/>
          </a:xfrm>
          <a:custGeom>
            <a:avLst/>
            <a:gdLst/>
            <a:ahLst/>
            <a:cxnLst/>
            <a:rect r="r" b="b" t="t" l="l"/>
            <a:pathLst>
              <a:path h="1568003" w="5521516">
                <a:moveTo>
                  <a:pt x="0" y="0"/>
                </a:moveTo>
                <a:lnTo>
                  <a:pt x="5521516" y="0"/>
                </a:lnTo>
                <a:lnTo>
                  <a:pt x="5521516" y="1568003"/>
                </a:lnTo>
                <a:lnTo>
                  <a:pt x="0" y="156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62192" y="165270"/>
            <a:ext cx="4163616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Shrikhand"/>
              </a:rPr>
              <a:t>Gold Sponsors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1" t="0" r="-96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879" y="204527"/>
            <a:ext cx="3569319" cy="3562180"/>
          </a:xfrm>
          <a:custGeom>
            <a:avLst/>
            <a:gdLst/>
            <a:ahLst/>
            <a:cxnLst/>
            <a:rect r="r" b="b" t="t" l="l"/>
            <a:pathLst>
              <a:path h="3562180" w="3569319">
                <a:moveTo>
                  <a:pt x="0" y="0"/>
                </a:moveTo>
                <a:lnTo>
                  <a:pt x="3569319" y="0"/>
                </a:lnTo>
                <a:lnTo>
                  <a:pt x="3569319" y="3562180"/>
                </a:lnTo>
                <a:lnTo>
                  <a:pt x="0" y="3562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87383" y="2221567"/>
            <a:ext cx="2355805" cy="2355805"/>
          </a:xfrm>
          <a:custGeom>
            <a:avLst/>
            <a:gdLst/>
            <a:ahLst/>
            <a:cxnLst/>
            <a:rect r="r" b="b" t="t" l="l"/>
            <a:pathLst>
              <a:path h="2355805" w="2355805">
                <a:moveTo>
                  <a:pt x="0" y="0"/>
                </a:moveTo>
                <a:lnTo>
                  <a:pt x="2355805" y="0"/>
                </a:lnTo>
                <a:lnTo>
                  <a:pt x="2355805" y="2355805"/>
                </a:lnTo>
                <a:lnTo>
                  <a:pt x="0" y="2355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8185" y="3994502"/>
            <a:ext cx="4106529" cy="4106529"/>
          </a:xfrm>
          <a:custGeom>
            <a:avLst/>
            <a:gdLst/>
            <a:ahLst/>
            <a:cxnLst/>
            <a:rect r="r" b="b" t="t" l="l"/>
            <a:pathLst>
              <a:path h="4106529" w="4106529">
                <a:moveTo>
                  <a:pt x="0" y="0"/>
                </a:moveTo>
                <a:lnTo>
                  <a:pt x="4106529" y="0"/>
                </a:lnTo>
                <a:lnTo>
                  <a:pt x="4106529" y="4106529"/>
                </a:lnTo>
                <a:lnTo>
                  <a:pt x="0" y="4106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00853" y="7670346"/>
            <a:ext cx="3151355" cy="861370"/>
          </a:xfrm>
          <a:custGeom>
            <a:avLst/>
            <a:gdLst/>
            <a:ahLst/>
            <a:cxnLst/>
            <a:rect r="r" b="b" t="t" l="l"/>
            <a:pathLst>
              <a:path h="861370" w="3151355">
                <a:moveTo>
                  <a:pt x="0" y="0"/>
                </a:moveTo>
                <a:lnTo>
                  <a:pt x="3151355" y="0"/>
                </a:lnTo>
                <a:lnTo>
                  <a:pt x="3151355" y="861370"/>
                </a:lnTo>
                <a:lnTo>
                  <a:pt x="0" y="861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78869" y="6927151"/>
            <a:ext cx="3209131" cy="3209131"/>
          </a:xfrm>
          <a:custGeom>
            <a:avLst/>
            <a:gdLst/>
            <a:ahLst/>
            <a:cxnLst/>
            <a:rect r="r" b="b" t="t" l="l"/>
            <a:pathLst>
              <a:path h="3209131" w="3209131">
                <a:moveTo>
                  <a:pt x="0" y="0"/>
                </a:moveTo>
                <a:lnTo>
                  <a:pt x="3209131" y="0"/>
                </a:lnTo>
                <a:lnTo>
                  <a:pt x="3209131" y="3209131"/>
                </a:lnTo>
                <a:lnTo>
                  <a:pt x="0" y="3209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65285" y="4860436"/>
            <a:ext cx="5340301" cy="566128"/>
          </a:xfrm>
          <a:custGeom>
            <a:avLst/>
            <a:gdLst/>
            <a:ahLst/>
            <a:cxnLst/>
            <a:rect r="r" b="b" t="t" l="l"/>
            <a:pathLst>
              <a:path h="566128" w="5340301">
                <a:moveTo>
                  <a:pt x="0" y="0"/>
                </a:moveTo>
                <a:lnTo>
                  <a:pt x="5340302" y="0"/>
                </a:lnTo>
                <a:lnTo>
                  <a:pt x="5340302" y="566128"/>
                </a:lnTo>
                <a:lnTo>
                  <a:pt x="0" y="566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95" r="0" b="-109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90359" y="5999008"/>
            <a:ext cx="2414203" cy="241420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4501" r="0" b="-5176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877473" y="137852"/>
            <a:ext cx="4550271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Shrikhand"/>
              </a:rPr>
              <a:t>Silver Sponsors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417" y="1724508"/>
            <a:ext cx="3297281" cy="1852653"/>
          </a:xfrm>
          <a:custGeom>
            <a:avLst/>
            <a:gdLst/>
            <a:ahLst/>
            <a:cxnLst/>
            <a:rect r="r" b="b" t="t" l="l"/>
            <a:pathLst>
              <a:path h="1852653" w="3297281">
                <a:moveTo>
                  <a:pt x="0" y="0"/>
                </a:moveTo>
                <a:lnTo>
                  <a:pt x="3297281" y="0"/>
                </a:lnTo>
                <a:lnTo>
                  <a:pt x="3297281" y="1852653"/>
                </a:lnTo>
                <a:lnTo>
                  <a:pt x="0" y="185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2025" y="1699742"/>
            <a:ext cx="3212205" cy="1852653"/>
          </a:xfrm>
          <a:custGeom>
            <a:avLst/>
            <a:gdLst/>
            <a:ahLst/>
            <a:cxnLst/>
            <a:rect r="r" b="b" t="t" l="l"/>
            <a:pathLst>
              <a:path h="1852653" w="3212205">
                <a:moveTo>
                  <a:pt x="0" y="0"/>
                </a:moveTo>
                <a:lnTo>
                  <a:pt x="3212205" y="0"/>
                </a:lnTo>
                <a:lnTo>
                  <a:pt x="3212205" y="1852652"/>
                </a:lnTo>
                <a:lnTo>
                  <a:pt x="0" y="185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73" t="-7503" r="-9196" b="-656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55705" y="1674975"/>
            <a:ext cx="3775107" cy="1902186"/>
          </a:xfrm>
          <a:custGeom>
            <a:avLst/>
            <a:gdLst/>
            <a:ahLst/>
            <a:cxnLst/>
            <a:rect r="r" b="b" t="t" l="l"/>
            <a:pathLst>
              <a:path h="1902186" w="3775107">
                <a:moveTo>
                  <a:pt x="0" y="0"/>
                </a:moveTo>
                <a:lnTo>
                  <a:pt x="3775107" y="0"/>
                </a:lnTo>
                <a:lnTo>
                  <a:pt x="3775107" y="1902186"/>
                </a:lnTo>
                <a:lnTo>
                  <a:pt x="0" y="1902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9298" y="1699742"/>
            <a:ext cx="3538625" cy="1902186"/>
          </a:xfrm>
          <a:custGeom>
            <a:avLst/>
            <a:gdLst/>
            <a:ahLst/>
            <a:cxnLst/>
            <a:rect r="r" b="b" t="t" l="l"/>
            <a:pathLst>
              <a:path h="1902186" w="3538625">
                <a:moveTo>
                  <a:pt x="0" y="0"/>
                </a:moveTo>
                <a:lnTo>
                  <a:pt x="3538625" y="0"/>
                </a:lnTo>
                <a:lnTo>
                  <a:pt x="3538625" y="1902185"/>
                </a:lnTo>
                <a:lnTo>
                  <a:pt x="0" y="1902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4230" y="4054245"/>
            <a:ext cx="2765094" cy="2682934"/>
          </a:xfrm>
          <a:custGeom>
            <a:avLst/>
            <a:gdLst/>
            <a:ahLst/>
            <a:cxnLst/>
            <a:rect r="r" b="b" t="t" l="l"/>
            <a:pathLst>
              <a:path h="2682934" w="2765094">
                <a:moveTo>
                  <a:pt x="0" y="0"/>
                </a:moveTo>
                <a:lnTo>
                  <a:pt x="2765093" y="0"/>
                </a:lnTo>
                <a:lnTo>
                  <a:pt x="2765093" y="2682934"/>
                </a:lnTo>
                <a:lnTo>
                  <a:pt x="0" y="26829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61661" y="4712478"/>
            <a:ext cx="5363378" cy="1462739"/>
          </a:xfrm>
          <a:custGeom>
            <a:avLst/>
            <a:gdLst/>
            <a:ahLst/>
            <a:cxnLst/>
            <a:rect r="r" b="b" t="t" l="l"/>
            <a:pathLst>
              <a:path h="1462739" w="5363378">
                <a:moveTo>
                  <a:pt x="0" y="0"/>
                </a:moveTo>
                <a:lnTo>
                  <a:pt x="5363378" y="0"/>
                </a:lnTo>
                <a:lnTo>
                  <a:pt x="5363378" y="1462740"/>
                </a:lnTo>
                <a:lnTo>
                  <a:pt x="0" y="1462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83460" y="4265010"/>
            <a:ext cx="2261404" cy="2261404"/>
          </a:xfrm>
          <a:custGeom>
            <a:avLst/>
            <a:gdLst/>
            <a:ahLst/>
            <a:cxnLst/>
            <a:rect r="r" b="b" t="t" l="l"/>
            <a:pathLst>
              <a:path h="2261404" w="2261404">
                <a:moveTo>
                  <a:pt x="0" y="0"/>
                </a:moveTo>
                <a:lnTo>
                  <a:pt x="2261404" y="0"/>
                </a:lnTo>
                <a:lnTo>
                  <a:pt x="2261404" y="2261404"/>
                </a:lnTo>
                <a:lnTo>
                  <a:pt x="0" y="2261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368" y="7834050"/>
            <a:ext cx="4796372" cy="1424250"/>
          </a:xfrm>
          <a:custGeom>
            <a:avLst/>
            <a:gdLst/>
            <a:ahLst/>
            <a:cxnLst/>
            <a:rect r="r" b="b" t="t" l="l"/>
            <a:pathLst>
              <a:path h="1424250" w="4796372">
                <a:moveTo>
                  <a:pt x="0" y="0"/>
                </a:moveTo>
                <a:lnTo>
                  <a:pt x="4796372" y="0"/>
                </a:lnTo>
                <a:lnTo>
                  <a:pt x="4796372" y="1424250"/>
                </a:lnTo>
                <a:lnTo>
                  <a:pt x="0" y="1424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30959" y="7285768"/>
            <a:ext cx="2261404" cy="2261404"/>
          </a:xfrm>
          <a:custGeom>
            <a:avLst/>
            <a:gdLst/>
            <a:ahLst/>
            <a:cxnLst/>
            <a:rect r="r" b="b" t="t" l="l"/>
            <a:pathLst>
              <a:path h="2261404" w="2261404">
                <a:moveTo>
                  <a:pt x="0" y="0"/>
                </a:moveTo>
                <a:lnTo>
                  <a:pt x="2261404" y="0"/>
                </a:lnTo>
                <a:lnTo>
                  <a:pt x="2261404" y="2261405"/>
                </a:lnTo>
                <a:lnTo>
                  <a:pt x="0" y="2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5376" y="7285768"/>
            <a:ext cx="2261404" cy="2261404"/>
          </a:xfrm>
          <a:custGeom>
            <a:avLst/>
            <a:gdLst/>
            <a:ahLst/>
            <a:cxnLst/>
            <a:rect r="r" b="b" t="t" l="l"/>
            <a:pathLst>
              <a:path h="2261404" w="2261404">
                <a:moveTo>
                  <a:pt x="0" y="0"/>
                </a:moveTo>
                <a:lnTo>
                  <a:pt x="2261404" y="0"/>
                </a:lnTo>
                <a:lnTo>
                  <a:pt x="2261404" y="2261405"/>
                </a:lnTo>
                <a:lnTo>
                  <a:pt x="0" y="2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91805" y="7285768"/>
            <a:ext cx="2106118" cy="2261404"/>
          </a:xfrm>
          <a:custGeom>
            <a:avLst/>
            <a:gdLst/>
            <a:ahLst/>
            <a:cxnLst/>
            <a:rect r="r" b="b" t="t" l="l"/>
            <a:pathLst>
              <a:path h="2261404" w="2106118">
                <a:moveTo>
                  <a:pt x="0" y="0"/>
                </a:moveTo>
                <a:lnTo>
                  <a:pt x="2106118" y="0"/>
                </a:lnTo>
                <a:lnTo>
                  <a:pt x="2106118" y="2261405"/>
                </a:lnTo>
                <a:lnTo>
                  <a:pt x="0" y="2261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69399" r="0" b="-319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872025" y="4138134"/>
            <a:ext cx="2611429" cy="2611429"/>
          </a:xfrm>
          <a:custGeom>
            <a:avLst/>
            <a:gdLst/>
            <a:ahLst/>
            <a:cxnLst/>
            <a:rect r="r" b="b" t="t" l="l"/>
            <a:pathLst>
              <a:path h="2611429" w="2611429">
                <a:moveTo>
                  <a:pt x="0" y="0"/>
                </a:moveTo>
                <a:lnTo>
                  <a:pt x="2611429" y="0"/>
                </a:lnTo>
                <a:lnTo>
                  <a:pt x="2611429" y="2611428"/>
                </a:lnTo>
                <a:lnTo>
                  <a:pt x="0" y="26114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10538" y="496164"/>
            <a:ext cx="5587385" cy="888257"/>
          </a:xfrm>
          <a:custGeom>
            <a:avLst/>
            <a:gdLst/>
            <a:ahLst/>
            <a:cxnLst/>
            <a:rect r="r" b="b" t="t" l="l"/>
            <a:pathLst>
              <a:path h="888257" w="5587385">
                <a:moveTo>
                  <a:pt x="0" y="0"/>
                </a:moveTo>
                <a:lnTo>
                  <a:pt x="5587385" y="0"/>
                </a:lnTo>
                <a:lnTo>
                  <a:pt x="5587385" y="888257"/>
                </a:lnTo>
                <a:lnTo>
                  <a:pt x="0" y="8882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4559" r="0" b="-157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1368" y="3962775"/>
            <a:ext cx="2937379" cy="2937379"/>
          </a:xfrm>
          <a:custGeom>
            <a:avLst/>
            <a:gdLst/>
            <a:ahLst/>
            <a:cxnLst/>
            <a:rect r="r" b="b" t="t" l="l"/>
            <a:pathLst>
              <a:path h="2937379" w="2937379">
                <a:moveTo>
                  <a:pt x="0" y="0"/>
                </a:moveTo>
                <a:lnTo>
                  <a:pt x="2937379" y="0"/>
                </a:lnTo>
                <a:lnTo>
                  <a:pt x="2937379" y="2937379"/>
                </a:lnTo>
                <a:lnTo>
                  <a:pt x="0" y="29373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49526" y="7425169"/>
            <a:ext cx="2608688" cy="1982603"/>
          </a:xfrm>
          <a:custGeom>
            <a:avLst/>
            <a:gdLst/>
            <a:ahLst/>
            <a:cxnLst/>
            <a:rect r="r" b="b" t="t" l="l"/>
            <a:pathLst>
              <a:path h="1982603" w="2608688">
                <a:moveTo>
                  <a:pt x="0" y="0"/>
                </a:moveTo>
                <a:lnTo>
                  <a:pt x="2608688" y="0"/>
                </a:lnTo>
                <a:lnTo>
                  <a:pt x="2608688" y="1982603"/>
                </a:lnTo>
                <a:lnTo>
                  <a:pt x="0" y="19826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15017" y="6956843"/>
            <a:ext cx="3178665" cy="3178665"/>
          </a:xfrm>
          <a:custGeom>
            <a:avLst/>
            <a:gdLst/>
            <a:ahLst/>
            <a:cxnLst/>
            <a:rect r="r" b="b" t="t" l="l"/>
            <a:pathLst>
              <a:path h="3178665" w="3178665">
                <a:moveTo>
                  <a:pt x="0" y="0"/>
                </a:moveTo>
                <a:lnTo>
                  <a:pt x="3178665" y="0"/>
                </a:lnTo>
                <a:lnTo>
                  <a:pt x="3178665" y="3178664"/>
                </a:lnTo>
                <a:lnTo>
                  <a:pt x="0" y="31786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62217" y="111354"/>
            <a:ext cx="4963567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Shrikhand"/>
              </a:rPr>
              <a:t>Bronze Sponsors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1" t="0" r="-96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4575" y="2011804"/>
            <a:ext cx="3721969" cy="2483941"/>
          </a:xfrm>
          <a:custGeom>
            <a:avLst/>
            <a:gdLst/>
            <a:ahLst/>
            <a:cxnLst/>
            <a:rect r="r" b="b" t="t" l="l"/>
            <a:pathLst>
              <a:path h="2483941" w="3721969">
                <a:moveTo>
                  <a:pt x="0" y="0"/>
                </a:moveTo>
                <a:lnTo>
                  <a:pt x="3721969" y="0"/>
                </a:lnTo>
                <a:lnTo>
                  <a:pt x="3721969" y="2483941"/>
                </a:lnTo>
                <a:lnTo>
                  <a:pt x="0" y="2483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0375" y="5355579"/>
            <a:ext cx="2747732" cy="2174143"/>
          </a:xfrm>
          <a:custGeom>
            <a:avLst/>
            <a:gdLst/>
            <a:ahLst/>
            <a:cxnLst/>
            <a:rect r="r" b="b" t="t" l="l"/>
            <a:pathLst>
              <a:path h="2174143" w="2747732">
                <a:moveTo>
                  <a:pt x="0" y="0"/>
                </a:moveTo>
                <a:lnTo>
                  <a:pt x="2747732" y="0"/>
                </a:lnTo>
                <a:lnTo>
                  <a:pt x="2747732" y="2174143"/>
                </a:lnTo>
                <a:lnTo>
                  <a:pt x="0" y="217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76644" y="1657323"/>
            <a:ext cx="2838422" cy="2838422"/>
          </a:xfrm>
          <a:custGeom>
            <a:avLst/>
            <a:gdLst/>
            <a:ahLst/>
            <a:cxnLst/>
            <a:rect r="r" b="b" t="t" l="l"/>
            <a:pathLst>
              <a:path h="2838422" w="2838422">
                <a:moveTo>
                  <a:pt x="0" y="0"/>
                </a:moveTo>
                <a:lnTo>
                  <a:pt x="2838423" y="0"/>
                </a:lnTo>
                <a:lnTo>
                  <a:pt x="2838423" y="2838422"/>
                </a:lnTo>
                <a:lnTo>
                  <a:pt x="0" y="283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924" y="5836618"/>
            <a:ext cx="6033074" cy="1693104"/>
          </a:xfrm>
          <a:custGeom>
            <a:avLst/>
            <a:gdLst/>
            <a:ahLst/>
            <a:cxnLst/>
            <a:rect r="r" b="b" t="t" l="l"/>
            <a:pathLst>
              <a:path h="1693104" w="6033074">
                <a:moveTo>
                  <a:pt x="0" y="0"/>
                </a:moveTo>
                <a:lnTo>
                  <a:pt x="6033074" y="0"/>
                </a:lnTo>
                <a:lnTo>
                  <a:pt x="6033074" y="1693104"/>
                </a:lnTo>
                <a:lnTo>
                  <a:pt x="0" y="1693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87" r="0" b="-578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05061" y="2689063"/>
            <a:ext cx="4650627" cy="1176721"/>
          </a:xfrm>
          <a:custGeom>
            <a:avLst/>
            <a:gdLst/>
            <a:ahLst/>
            <a:cxnLst/>
            <a:rect r="r" b="b" t="t" l="l"/>
            <a:pathLst>
              <a:path h="1176721" w="4650627">
                <a:moveTo>
                  <a:pt x="0" y="0"/>
                </a:moveTo>
                <a:lnTo>
                  <a:pt x="4650627" y="0"/>
                </a:lnTo>
                <a:lnTo>
                  <a:pt x="4650627" y="1176721"/>
                </a:lnTo>
                <a:lnTo>
                  <a:pt x="0" y="1176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113356"/>
            <a:ext cx="2382390" cy="23823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59107" y="5355579"/>
            <a:ext cx="3932048" cy="2280183"/>
          </a:xfrm>
          <a:custGeom>
            <a:avLst/>
            <a:gdLst/>
            <a:ahLst/>
            <a:cxnLst/>
            <a:rect r="r" b="b" t="t" l="l"/>
            <a:pathLst>
              <a:path h="2280183" w="3932048">
                <a:moveTo>
                  <a:pt x="0" y="0"/>
                </a:moveTo>
                <a:lnTo>
                  <a:pt x="3932048" y="0"/>
                </a:lnTo>
                <a:lnTo>
                  <a:pt x="3932048" y="2280183"/>
                </a:lnTo>
                <a:lnTo>
                  <a:pt x="0" y="2280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72155" y="5502784"/>
            <a:ext cx="4177184" cy="1879733"/>
          </a:xfrm>
          <a:custGeom>
            <a:avLst/>
            <a:gdLst/>
            <a:ahLst/>
            <a:cxnLst/>
            <a:rect r="r" b="b" t="t" l="l"/>
            <a:pathLst>
              <a:path h="1879733" w="4177184">
                <a:moveTo>
                  <a:pt x="0" y="0"/>
                </a:moveTo>
                <a:lnTo>
                  <a:pt x="4177184" y="0"/>
                </a:lnTo>
                <a:lnTo>
                  <a:pt x="4177184" y="1879733"/>
                </a:lnTo>
                <a:lnTo>
                  <a:pt x="0" y="1879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65641" y="325754"/>
            <a:ext cx="2556718" cy="70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Shrikhand"/>
              </a:rPr>
              <a:t>Partners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DAGFHOygUOc</dc:identifier>
  <dcterms:modified xsi:type="dcterms:W3CDTF">2011-08-01T06:04:30Z</dcterms:modified>
  <cp:revision>1</cp:revision>
  <dc:title>Sponsori</dc:title>
</cp:coreProperties>
</file>